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2" r:id="rId5"/>
    <p:sldId id="282" r:id="rId6"/>
    <p:sldId id="341" r:id="rId7"/>
    <p:sldId id="361" r:id="rId8"/>
    <p:sldId id="330" r:id="rId9"/>
    <p:sldId id="294" r:id="rId10"/>
    <p:sldId id="363" r:id="rId11"/>
    <p:sldId id="324" r:id="rId12"/>
    <p:sldId id="336" r:id="rId13"/>
    <p:sldId id="298" r:id="rId14"/>
    <p:sldId id="299" r:id="rId15"/>
    <p:sldId id="300" r:id="rId16"/>
    <p:sldId id="302" r:id="rId17"/>
    <p:sldId id="304" r:id="rId18"/>
    <p:sldId id="303" r:id="rId19"/>
    <p:sldId id="355" r:id="rId20"/>
    <p:sldId id="360" r:id="rId21"/>
    <p:sldId id="351" r:id="rId22"/>
    <p:sldId id="353" r:id="rId23"/>
    <p:sldId id="362" r:id="rId24"/>
    <p:sldId id="357" r:id="rId25"/>
    <p:sldId id="356" r:id="rId26"/>
    <p:sldId id="359" r:id="rId27"/>
    <p:sldId id="352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741" autoAdjust="0"/>
  </p:normalViewPr>
  <p:slideViewPr>
    <p:cSldViewPr snapToGrid="0" showGuides="1">
      <p:cViewPr varScale="1">
        <p:scale>
          <a:sx n="62" d="100"/>
          <a:sy n="62" d="100"/>
        </p:scale>
        <p:origin x="704" y="4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4D74AED5-E4AA-B050-E3CE-6C21BDAABB2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6742113" y="822325"/>
            <a:ext cx="4405312" cy="5065713"/>
          </a:xfrm>
        </p:spPr>
      </p:pic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SIGN UP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B3E-A5D7-3BFC-6FFA-2B723C16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832208"/>
            <a:ext cx="12179926" cy="5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28" y="-164387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919538"/>
            <a:ext cx="121799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81" y="3102777"/>
            <a:ext cx="3909993" cy="3629708"/>
          </a:xfrm>
        </p:spPr>
        <p:txBody>
          <a:bodyPr/>
          <a:lstStyle/>
          <a:p>
            <a:r>
              <a:rPr lang="en-US" dirty="0"/>
              <a:t>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USER PAGES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F387B2-61ED-9814-0283-1780A8C5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2" y="883963"/>
            <a:ext cx="3222862" cy="48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93BDCA3-FEB2-F092-4283-EBA11907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056" y="852953"/>
            <a:ext cx="3222862" cy="49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66473-CD6D-7519-DD01-F304E1C6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75" y="868457"/>
            <a:ext cx="3344449" cy="48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0" y="0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DD8DC0C-0537-B005-F6B9-70F873C1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6" y="989233"/>
            <a:ext cx="5236558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2E0129-BDB3-0110-E1F5-D2AA6123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84" y="989232"/>
            <a:ext cx="5845424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9D4D37-3598-7787-DBAD-3341C81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95" y="3958226"/>
            <a:ext cx="5620010" cy="28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9AB799-5A79-80C5-23C2-DCBD437B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" y="986517"/>
            <a:ext cx="5987441" cy="5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A074A5-C329-1B95-D16E-CE5BA747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2" y="986516"/>
            <a:ext cx="5348962" cy="26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C8D00E-A14A-D03B-4383-29FA6AF6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1" y="3845491"/>
            <a:ext cx="5348962" cy="22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724350" y="3460786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724350" y="4781920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724350" y="2133345"/>
            <a:ext cx="44285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724350" y="812211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6200062" y="2598317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237" y="357266"/>
            <a:ext cx="10889796" cy="1418998"/>
          </a:xfrm>
        </p:spPr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993050152"/>
              </p:ext>
            </p:extLst>
          </p:nvPr>
        </p:nvGraphicFramePr>
        <p:xfrm>
          <a:off x="581024" y="1524000"/>
          <a:ext cx="11153776" cy="42523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-1054107" y="429069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8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1241E-E090-D315-720F-A874DFD2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1" y="1012625"/>
            <a:ext cx="3639154" cy="1565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19FA2-C218-6260-F484-7538E4B8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0" y="4377295"/>
            <a:ext cx="4472921" cy="198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9E5E3-0456-59F6-F180-F8EDB3188292}"/>
              </a:ext>
            </a:extLst>
          </p:cNvPr>
          <p:cNvSpPr txBox="1"/>
          <p:nvPr/>
        </p:nvSpPr>
        <p:spPr>
          <a:xfrm>
            <a:off x="-956235" y="382329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6C892-BC67-5775-146A-20208E2D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60" y="2091972"/>
            <a:ext cx="3595467" cy="196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03C6C-0291-32F0-E486-B4C76CF5A9B7}"/>
              </a:ext>
            </a:extLst>
          </p:cNvPr>
          <p:cNvSpPr txBox="1"/>
          <p:nvPr/>
        </p:nvSpPr>
        <p:spPr>
          <a:xfrm>
            <a:off x="2875812" y="1591346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3EE4-CAC5-4F08-E293-AC1E775FB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905" y="4451871"/>
            <a:ext cx="4547971" cy="19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C487A-3F42-D471-41B4-BCFE2503B04F}"/>
              </a:ext>
            </a:extLst>
          </p:cNvPr>
          <p:cNvSpPr txBox="1"/>
          <p:nvPr/>
        </p:nvSpPr>
        <p:spPr>
          <a:xfrm>
            <a:off x="6440485" y="387113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AD7E8-DA01-5398-5C35-362BE7EC7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408" y="1076600"/>
            <a:ext cx="3595468" cy="1565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BC949-5F85-6A6C-8E40-E9600C4B0B2A}"/>
              </a:ext>
            </a:extLst>
          </p:cNvPr>
          <p:cNvSpPr txBox="1"/>
          <p:nvPr/>
        </p:nvSpPr>
        <p:spPr>
          <a:xfrm>
            <a:off x="6828601" y="47720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13F3F8-0319-86FB-B730-2F6DE72E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813"/>
            <a:ext cx="10515600" cy="1325563"/>
          </a:xfrm>
        </p:spPr>
        <p:txBody>
          <a:bodyPr/>
          <a:lstStyle/>
          <a:p>
            <a:r>
              <a:rPr lang="en-US" dirty="0"/>
              <a:t>MS PROJECT</a:t>
            </a:r>
          </a:p>
        </p:txBody>
      </p:sp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C39B5-E7D0-8F19-3A9E-4599767BDA35}"/>
              </a:ext>
            </a:extLst>
          </p:cNvPr>
          <p:cNvSpPr txBox="1"/>
          <p:nvPr/>
        </p:nvSpPr>
        <p:spPr>
          <a:xfrm>
            <a:off x="8192313" y="4776424"/>
            <a:ext cx="22998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a typeface="微软雅黑"/>
                <a:cs typeface="Posterama" panose="020B0504020200020000" pitchFamily="34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3267</TotalTime>
  <Words>257</Words>
  <Application>Microsoft Office PowerPoint</Application>
  <PresentationFormat>Widescreen</PresentationFormat>
  <Paragraphs>142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Customer Interface</vt:lpstr>
      <vt:lpstr>SIGN UP PAGE</vt:lpstr>
      <vt:lpstr>LOGIN PAGE</vt:lpstr>
      <vt:lpstr>USER PAGES</vt:lpstr>
      <vt:lpstr>Trader Interface</vt:lpstr>
      <vt:lpstr>Trader Apex</vt:lpstr>
      <vt:lpstr>Admin Interface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260</cp:revision>
  <dcterms:created xsi:type="dcterms:W3CDTF">2024-04-09T15:50:44Z</dcterms:created>
  <dcterms:modified xsi:type="dcterms:W3CDTF">2024-05-26T12:17:51Z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